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Spanning na integratie stroom op C1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Voorbeeld 1: Bekomen schema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VB1: Verloop spanningen (opstarten oscillatie)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VB1: Initieel verloop van de spanningen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VB1: detail 1 periode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VB1: Schema met aanpassing 50 Ohm coax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VB2: berekende waardes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VB2: aanpassing 50 Ohm coax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VB2: bekomen oscillatie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bv2: detail opstartsequentie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vb2: 1 periode van de Steady State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Klasse E met derde harmonische filter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Klasse E met injection locking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simulatie Klasse E circuit met injection locking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1 periode M21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1 periode M22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Resonante seriekring van de klasse E 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Stroom in resonante seriekring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Voeding met DC stroom door L1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Voeding met DC stroom door L1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Integratie stroom op C1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Integratie stroom op C1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Transistor om de spanning op 0 te houden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